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3"/>
  </p:notesMasterIdLst>
  <p:sldIdLst>
    <p:sldId id="256" r:id="rId2"/>
    <p:sldId id="277" r:id="rId3"/>
    <p:sldId id="300" r:id="rId4"/>
    <p:sldId id="301" r:id="rId5"/>
    <p:sldId id="302" r:id="rId6"/>
    <p:sldId id="303" r:id="rId7"/>
    <p:sldId id="276" r:id="rId8"/>
    <p:sldId id="279" r:id="rId9"/>
    <p:sldId id="258" r:id="rId10"/>
    <p:sldId id="281" r:id="rId11"/>
    <p:sldId id="259" r:id="rId12"/>
    <p:sldId id="261" r:id="rId13"/>
    <p:sldId id="270" r:id="rId14"/>
    <p:sldId id="260" r:id="rId15"/>
    <p:sldId id="262" r:id="rId16"/>
    <p:sldId id="271" r:id="rId17"/>
    <p:sldId id="266" r:id="rId18"/>
    <p:sldId id="272" r:id="rId19"/>
    <p:sldId id="267" r:id="rId20"/>
    <p:sldId id="268" r:id="rId21"/>
    <p:sldId id="269" r:id="rId22"/>
    <p:sldId id="273" r:id="rId23"/>
    <p:sldId id="263" r:id="rId24"/>
    <p:sldId id="275" r:id="rId25"/>
    <p:sldId id="274" r:id="rId26"/>
    <p:sldId id="265" r:id="rId27"/>
    <p:sldId id="278" r:id="rId28"/>
    <p:sldId id="282" r:id="rId29"/>
    <p:sldId id="283" r:id="rId30"/>
    <p:sldId id="285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304" r:id="rId43"/>
    <p:sldId id="310" r:id="rId44"/>
    <p:sldId id="311" r:id="rId45"/>
    <p:sldId id="313" r:id="rId46"/>
    <p:sldId id="312" r:id="rId47"/>
    <p:sldId id="314" r:id="rId48"/>
    <p:sldId id="315" r:id="rId49"/>
    <p:sldId id="316" r:id="rId50"/>
    <p:sldId id="317" r:id="rId51"/>
    <p:sldId id="31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8.png"/><Relationship Id="rId2" Type="http://schemas.openxmlformats.org/officeDocument/2006/relationships/video" Target="../media/media2.mp4"/><Relationship Id="rId16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1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8.png"/><Relationship Id="rId3" Type="http://schemas.microsoft.com/office/2007/relationships/media" Target="../media/media4.mp4"/><Relationship Id="rId21" Type="http://schemas.openxmlformats.org/officeDocument/2006/relationships/image" Target="../media/image45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7.png"/><Relationship Id="rId2" Type="http://schemas.openxmlformats.org/officeDocument/2006/relationships/video" Target="../media/media2.mp4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831" y="1512831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</a:t>
            </a:r>
            <a:r>
              <a:rPr lang="es-ES" sz="2400" dirty="0" smtClean="0"/>
              <a:t>y proporcionar </a:t>
            </a:r>
            <a:r>
              <a:rPr lang="es-ES" sz="2400" dirty="0" smtClean="0"/>
              <a:t>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Lenguajes</a:t>
            </a:r>
            <a:r>
              <a:rPr lang="es-ES" sz="2400" b="1" dirty="0"/>
              <a:t>: </a:t>
            </a:r>
            <a:r>
              <a:rPr lang="es-ES" sz="2400" dirty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dirty="0"/>
              <a:t>: pieza de código que controla una parte de la vista. Una aplicación en Angular es un componente que contiene varios subcomponentes.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Fichero APP.JS</a:t>
            </a:r>
            <a:endParaRPr lang="es-ES" sz="4800" b="1" u="sng" dirty="0" smtClean="0">
              <a:solidFill>
                <a:schemeClr val="accent6"/>
              </a:solidFill>
            </a:endParaRP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43" y="1716790"/>
            <a:ext cx="3519823" cy="39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</a:t>
            </a:r>
            <a:endParaRPr lang="es-ES" sz="2400" dirty="0" smtClean="0"/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4. 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Planificación 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Código 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4.2 Análisis 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4.3 Lecciones 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4.4 Trabajos 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</a:t>
            </a:r>
            <a:r>
              <a:rPr lang="es-ES" sz="2400" dirty="0"/>
              <a:t>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7" y="2237174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4036</TotalTime>
  <Words>1307</Words>
  <Application>Microsoft Office PowerPoint</Application>
  <PresentationFormat>Widescreen</PresentationFormat>
  <Paragraphs>269</Paragraphs>
  <Slides>51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Proyecto fin de grado</vt:lpstr>
      <vt:lpstr>1. Introducción</vt:lpstr>
      <vt:lpstr>1.1 Angular</vt:lpstr>
      <vt:lpstr>1.2 Ionic 2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</vt:lpstr>
      <vt:lpstr>4.1 Planificación temporal</vt:lpstr>
      <vt:lpstr>4.1 Código fuente</vt:lpstr>
      <vt:lpstr>4.2 Análisis del código</vt:lpstr>
      <vt:lpstr>4.3 Lecciones aprendidas</vt:lpstr>
      <vt:lpstr>4.4 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27</cp:revision>
  <dcterms:created xsi:type="dcterms:W3CDTF">2017-10-04T10:09:46Z</dcterms:created>
  <dcterms:modified xsi:type="dcterms:W3CDTF">2017-10-30T17:58:15Z</dcterms:modified>
</cp:coreProperties>
</file>